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5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5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6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1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0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2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6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4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5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3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EA91D-61BC-4AF2-9B9A-39A4043DA554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EC20-F340-4FD6-986F-68365C13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9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Rupert Brooke’s grave on the island of Skyros, Greece</a:t>
            </a:r>
            <a:endParaRPr lang="en-US" dirty="0"/>
          </a:p>
        </p:txBody>
      </p:sp>
      <p:pic>
        <p:nvPicPr>
          <p:cNvPr id="1026" name="Picture 2" descr="http://www.rupertbrookeonskyros.com/Grav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1" r="648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64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island of Skyros</a:t>
            </a:r>
            <a:endParaRPr lang="en-US" dirty="0"/>
          </a:p>
        </p:txBody>
      </p:sp>
      <p:pic>
        <p:nvPicPr>
          <p:cNvPr id="2050" name="Picture 2" descr="http://fabulouslivingcoach.com/wp-content/uploads/2012/07/skyroscoast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" b="4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00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WWI trench</a:t>
            </a:r>
            <a:endParaRPr lang="en-US" dirty="0"/>
          </a:p>
        </p:txBody>
      </p:sp>
      <p:pic>
        <p:nvPicPr>
          <p:cNvPr id="3074" name="Picture 2" descr="http://ww1facts.net/wp-content/uploads/2012/03/Life-in-the-trenches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9" b="88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31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WWI gas mask</a:t>
            </a:r>
            <a:endParaRPr lang="en-US" dirty="0"/>
          </a:p>
        </p:txBody>
      </p:sp>
      <p:pic>
        <p:nvPicPr>
          <p:cNvPr id="4098" name="Picture 2" descr="http://www.pacificempirecorporation.com/html/images/(CEM)%20Corrected%20English%20Model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4" b="404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59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WWI ambulance</a:t>
            </a:r>
            <a:endParaRPr lang="en-US"/>
          </a:p>
        </p:txBody>
      </p:sp>
      <p:pic>
        <p:nvPicPr>
          <p:cNvPr id="5122" name="Picture 2" descr="http://t3.gstatic.com/images?q=tbn:ANd9GcQWhqtxZ39GCpYI1zawNjwBPdfJDnDilDEOZUSAWIhIkXpE-k_vNIv4gp7rm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0" b="275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36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MCVTS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Dorothy Simon</dc:creator>
  <cp:lastModifiedBy>Dorothy Simon</cp:lastModifiedBy>
  <cp:revision>3</cp:revision>
  <dcterms:created xsi:type="dcterms:W3CDTF">2013-05-24T18:34:36Z</dcterms:created>
  <dcterms:modified xsi:type="dcterms:W3CDTF">2013-05-24T19:04:57Z</dcterms:modified>
</cp:coreProperties>
</file>